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61" r:id="rId5"/>
    <p:sldId id="263" r:id="rId6"/>
    <p:sldId id="264" r:id="rId7"/>
    <p:sldId id="259" r:id="rId8"/>
    <p:sldId id="266" r:id="rId9"/>
    <p:sldId id="268" r:id="rId10"/>
    <p:sldId id="267" r:id="rId1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17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224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7ED22-257E-9744-9748-A75A7C4A4949}" type="datetimeFigureOut">
              <a:rPr lang="tr-TR" smtClean="0"/>
              <a:t>27.04.2023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E8A83-F4BD-E741-8A7D-C4DDB3838C9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0139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E8A83-F4BD-E741-8A7D-C4DDB3838C9A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170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F585-B1A0-1A4C-AB71-BD1322091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54B98-79CD-7946-B152-C484B4207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F80BE-D22A-7A42-80BB-C7855BEC2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EAA6-4A36-6849-A1BF-89BEB8043B92}" type="datetimeFigureOut">
              <a:rPr lang="tr-TR" smtClean="0"/>
              <a:t>27.04.2023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E4BD8-A729-5E4C-BF3C-CD62D2371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A5230-A9B2-D744-B20E-5E565F9D3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F6A5-0B6D-DE43-BD69-569E073E86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418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F715-A47F-054C-81B0-005827EF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1C2E0-117D-9F4C-A16A-F1AA4640C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FB59B-4A2C-AF4F-A754-59BBFBC8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EAA6-4A36-6849-A1BF-89BEB8043B92}" type="datetimeFigureOut">
              <a:rPr lang="tr-TR" smtClean="0"/>
              <a:t>27.04.2023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CF178-BFA3-8A45-8BB5-51032B65D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0BC06-807D-A14D-AFD8-5019FBE78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F6A5-0B6D-DE43-BD69-569E073E86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0656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E059A4-5B1E-F346-83C1-92D3AAD7FD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D0FA8-E8C4-EE40-88F5-51B827E3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644D2-498E-B54C-B01B-CB1704295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EAA6-4A36-6849-A1BF-89BEB8043B92}" type="datetimeFigureOut">
              <a:rPr lang="tr-TR" smtClean="0"/>
              <a:t>27.04.2023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16962-5560-1A43-975F-FA547B04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4BDE8-CD6B-0740-8CE9-3B8886F19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F6A5-0B6D-DE43-BD69-569E073E86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598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F3C4-0324-7041-B899-79E03EBC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7641B-92E1-254E-AAAA-000ED8327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02CE0-2596-224C-8C90-0CB01E788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EAA6-4A36-6849-A1BF-89BEB8043B92}" type="datetimeFigureOut">
              <a:rPr lang="tr-TR" smtClean="0"/>
              <a:t>27.04.2023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3F9F8-6CAF-8A4F-8F05-78B3A1852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D6CC8-BED7-1740-A674-33DC63DF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F6A5-0B6D-DE43-BD69-569E073E86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459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379C9-B2DC-F645-9E32-5D2396FF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A5AB-D3E7-4340-A36E-2071A95CB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6537A-D8E7-C647-8F8F-40EA2ADC8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EAA6-4A36-6849-A1BF-89BEB8043B92}" type="datetimeFigureOut">
              <a:rPr lang="tr-TR" smtClean="0"/>
              <a:t>27.04.2023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EEEC-3F8C-934B-BD44-E9EDA27EC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8E926-9172-1342-BE8D-9917278F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F6A5-0B6D-DE43-BD69-569E073E86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757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D75D-F90F-D446-AF29-F6465FB01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934DD-E5C9-AC42-AD5F-EC36E63997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69AB5-C34B-1346-BE30-8F263DF11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E6201-5550-7341-AF48-39C9ABA26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EAA6-4A36-6849-A1BF-89BEB8043B92}" type="datetimeFigureOut">
              <a:rPr lang="tr-TR" smtClean="0"/>
              <a:t>27.04.2023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71C76-2EFC-D149-A730-D849CE04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ED653-5BE7-F048-A866-F7779361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F6A5-0B6D-DE43-BD69-569E073E86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0000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010C-FB1B-A441-8699-7C4CF91A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6C141-2903-6C41-838F-74381B17F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E8459-D621-2742-BB85-FC6A413E6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E5DF70-9E48-5A4A-A1E6-6EC6F4D50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D31ACB-21AA-C744-A657-27882481C5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49066B-F58C-8943-992C-3904F6F87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EAA6-4A36-6849-A1BF-89BEB8043B92}" type="datetimeFigureOut">
              <a:rPr lang="tr-TR" smtClean="0"/>
              <a:t>27.04.2023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BFD231-606D-2D4A-BE13-148CF09D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2AC7E9-28C3-3148-BCB2-7AE354F16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F6A5-0B6D-DE43-BD69-569E073E86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9489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3E07A-D8E2-104E-8687-5E0983BC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AA984-400C-6A4B-8245-80871EFF0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EAA6-4A36-6849-A1BF-89BEB8043B92}" type="datetimeFigureOut">
              <a:rPr lang="tr-TR" smtClean="0"/>
              <a:t>27.04.2023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D7259-6760-6F46-AAA0-09A88AF63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18276-D233-A34C-858E-107C6ED76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F6A5-0B6D-DE43-BD69-569E073E86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8767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BE4BE5-0858-4F4D-87C8-D3B709A5D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EAA6-4A36-6849-A1BF-89BEB8043B92}" type="datetimeFigureOut">
              <a:rPr lang="tr-TR" smtClean="0"/>
              <a:t>27.04.2023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3D898-EDE8-BE4A-9A9B-C516146C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F078B-E405-744D-AE0E-140AE9199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F6A5-0B6D-DE43-BD69-569E073E86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1408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F5378-BC79-8D48-8734-35E94F744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FBAE-449C-BA4B-B853-5C616592F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8CD53-909F-714F-A7BA-6148CCD82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5E9CFF-1D4B-C842-842F-B009CA1B9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EAA6-4A36-6849-A1BF-89BEB8043B92}" type="datetimeFigureOut">
              <a:rPr lang="tr-TR" smtClean="0"/>
              <a:t>27.04.2023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45C03-2BDD-F941-9B4E-AA82A98B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1CD4-FF51-5F4A-A4D7-A0A822D7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F6A5-0B6D-DE43-BD69-569E073E86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108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B8FF-C002-6242-B4DE-0165C9A05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9AE798-26CC-7A4D-9867-B23C31DC4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9C84F-B5CC-C347-9650-EEDFAE28E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0E8E7-E233-314D-A1ED-F1D2AC6E4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EAA6-4A36-6849-A1BF-89BEB8043B92}" type="datetimeFigureOut">
              <a:rPr lang="tr-TR" smtClean="0"/>
              <a:t>27.04.2023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85783-D232-4349-A1C2-E1016D2C5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76519-162F-9D47-860A-B2E2027CE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F6A5-0B6D-DE43-BD69-569E073E86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938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376BB-225C-EE47-B1CD-A0457DC6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0CC18-F919-7B4E-BDF9-A49FCA3AC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C8B6E-B752-494B-A9D4-50D137C48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3EAA6-4A36-6849-A1BF-89BEB8043B92}" type="datetimeFigureOut">
              <a:rPr lang="tr-TR" smtClean="0"/>
              <a:t>27.04.2023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35C3B-B959-E34B-BC7D-AB87EC157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0F261-2FE5-8743-A005-96819356F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DF6A5-0B6D-DE43-BD69-569E073E86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825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51E229-09E2-C548-A09B-2FD41E79D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304"/>
            <a:ext cx="12334794" cy="692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47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ABE999-8ED1-634D-817F-4881CBB36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295990" cy="693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9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CAD3E8-9FBD-A244-B7B6-8D75A341C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"/>
            <a:ext cx="12192000" cy="685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1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5C3823-EABF-6E49-BECC-4E030905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180" y="-2891"/>
            <a:ext cx="12330179" cy="694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50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3F1BCB-D461-0E4C-932E-07280A53B9B8}"/>
              </a:ext>
            </a:extLst>
          </p:cNvPr>
          <p:cNvSpPr txBox="1"/>
          <p:nvPr/>
        </p:nvSpPr>
        <p:spPr>
          <a:xfrm>
            <a:off x="4169830" y="3105834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----------------------------------------------------</a:t>
            </a:r>
          </a:p>
          <a:p>
            <a:r>
              <a:rPr lang="en-US" dirty="0">
                <a:solidFill>
                  <a:schemeClr val="bg1"/>
                </a:solidFill>
              </a:rPr>
              <a:t>Every task has been done.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9559D-5315-894C-B0BB-A6AC5128E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064"/>
            <a:ext cx="12192000" cy="68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73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DE3A43-03F5-984D-92B0-3C5847C15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" y="0"/>
            <a:ext cx="12640236" cy="707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99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37BCD-36C9-0444-8D3C-B23C29705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031" y="0"/>
            <a:ext cx="12278061" cy="6894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23D412-BD4E-584D-BAB5-2A77889AAA9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7772196" y="3429000"/>
            <a:ext cx="4245634" cy="3098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6F1617-D404-734B-9101-C7C1E0EBB4F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7772196" y="1240134"/>
            <a:ext cx="4245634" cy="1981833"/>
          </a:xfrm>
          <a:prstGeom prst="rect">
            <a:avLst/>
          </a:prstGeom>
        </p:spPr>
      </p:pic>
      <p:pic>
        <p:nvPicPr>
          <p:cNvPr id="4" name="Online Media 3" descr="WhatsApp Video 2023-04-27 at 21.36.36">
            <a:hlinkClick r:id="" action="ppaction://media"/>
            <a:extLst>
              <a:ext uri="{FF2B5EF4-FFF2-40B4-BE49-F238E27FC236}">
                <a16:creationId xmlns:a16="http://schemas.microsoft.com/office/drawing/2014/main" id="{D918D2A6-5AAE-5B4B-9FC2-2DA6B96C2C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37968" y="3835964"/>
            <a:ext cx="2288620" cy="2288620"/>
          </a:xfrm>
          <a:prstGeom prst="rect">
            <a:avLst/>
          </a:prstGeom>
        </p:spPr>
      </p:pic>
      <p:pic>
        <p:nvPicPr>
          <p:cNvPr id="2" name="Online Media 1" descr="2">
            <a:hlinkClick r:id="" action="ppaction://media"/>
            <a:extLst>
              <a:ext uri="{FF2B5EF4-FFF2-40B4-BE49-F238E27FC236}">
                <a16:creationId xmlns:a16="http://schemas.microsoft.com/office/drawing/2014/main" id="{5F216E4A-6572-E84A-8E5A-BA4E6BE80AF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082213" y="1349589"/>
            <a:ext cx="1625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0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04DBA1-A82E-2A40-AE06-5D05F8125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061" y="-52704"/>
            <a:ext cx="12278061" cy="691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06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ABBB54-7E18-6945-8A08-6CE367CAD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216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74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750A8-464C-164C-BD19-A5B83DE55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419" y="-1"/>
            <a:ext cx="12372419" cy="698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10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8</Words>
  <Application>Microsoft Macintosh PowerPoint</Application>
  <PresentationFormat>Widescreen</PresentationFormat>
  <Paragraphs>3</Paragraphs>
  <Slides>10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Yassamin Shariat Panahi</dc:creator>
  <cp:lastModifiedBy>Yassamin Shariat Panahi</cp:lastModifiedBy>
  <cp:revision>28</cp:revision>
  <cp:lastPrinted>2023-03-23T20:37:32Z</cp:lastPrinted>
  <dcterms:created xsi:type="dcterms:W3CDTF">2023-03-13T12:36:41Z</dcterms:created>
  <dcterms:modified xsi:type="dcterms:W3CDTF">2023-04-27T19:28:34Z</dcterms:modified>
</cp:coreProperties>
</file>